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F6D-1914-4126-A0D8-133B2E87C9A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4B5-24FE-4728-BACE-72A2A183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7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F6D-1914-4126-A0D8-133B2E87C9A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4B5-24FE-4728-BACE-72A2A183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F6D-1914-4126-A0D8-133B2E87C9A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4B5-24FE-4728-BACE-72A2A183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7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F6D-1914-4126-A0D8-133B2E87C9A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4B5-24FE-4728-BACE-72A2A183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1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F6D-1914-4126-A0D8-133B2E87C9A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4B5-24FE-4728-BACE-72A2A183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3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F6D-1914-4126-A0D8-133B2E87C9A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4B5-24FE-4728-BACE-72A2A183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6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F6D-1914-4126-A0D8-133B2E87C9A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4B5-24FE-4728-BACE-72A2A183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F6D-1914-4126-A0D8-133B2E87C9A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4B5-24FE-4728-BACE-72A2A183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7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F6D-1914-4126-A0D8-133B2E87C9A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4B5-24FE-4728-BACE-72A2A183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F6D-1914-4126-A0D8-133B2E87C9A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4B5-24FE-4728-BACE-72A2A183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F6D-1914-4126-A0D8-133B2E87C9A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F4B5-24FE-4728-BACE-72A2A183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2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0FF6D-1914-4126-A0D8-133B2E87C9A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BF4B5-24FE-4728-BACE-72A2A183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0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399"/>
            <a:ext cx="8677275" cy="591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83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58225" cy="570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5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829675" cy="581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33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50961"/>
            <a:ext cx="8686800" cy="58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98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11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1925"/>
            <a:ext cx="9001125" cy="651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084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Wong</dc:creator>
  <cp:lastModifiedBy>star.tam</cp:lastModifiedBy>
  <cp:revision>3</cp:revision>
  <dcterms:created xsi:type="dcterms:W3CDTF">2016-04-25T03:31:57Z</dcterms:created>
  <dcterms:modified xsi:type="dcterms:W3CDTF">2016-04-25T04:09:46Z</dcterms:modified>
</cp:coreProperties>
</file>